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A7A92-3AA4-4326-A12E-30DA95726440}" v="35" dt="2024-07-30T02:53:46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avan Dodda" userId="9103c6b1c7e1e181" providerId="LiveId" clId="{2F7A7A92-3AA4-4326-A12E-30DA95726440}"/>
    <pc:docChg chg="undo custSel modSld">
      <pc:chgData name="Madhavan Dodda" userId="9103c6b1c7e1e181" providerId="LiveId" clId="{2F7A7A92-3AA4-4326-A12E-30DA95726440}" dt="2024-07-30T03:14:40.936" v="67" actId="1076"/>
      <pc:docMkLst>
        <pc:docMk/>
      </pc:docMkLst>
      <pc:sldChg chg="delSp modSp mod delAnim modAnim">
        <pc:chgData name="Madhavan Dodda" userId="9103c6b1c7e1e181" providerId="LiveId" clId="{2F7A7A92-3AA4-4326-A12E-30DA95726440}" dt="2024-07-30T03:14:40.936" v="67" actId="1076"/>
        <pc:sldMkLst>
          <pc:docMk/>
          <pc:sldMk cId="0" sldId="256"/>
        </pc:sldMkLst>
        <pc:spChg chg="del mod">
          <ac:chgData name="Madhavan Dodda" userId="9103c6b1c7e1e181" providerId="LiveId" clId="{2F7A7A92-3AA4-4326-A12E-30DA95726440}" dt="2024-07-30T02:50:34.195" v="30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3:14:40.936" v="67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02.190" v="7" actId="2711"/>
          <ac:spMkLst>
            <pc:docMk/>
            <pc:sldMk cId="0" sldId="256"/>
            <ac:spMk id="6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09.343" v="8" actId="2711"/>
          <ac:spMkLst>
            <pc:docMk/>
            <pc:sldMk cId="0" sldId="256"/>
            <ac:spMk id="7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15.292" v="9" actId="2711"/>
          <ac:spMkLst>
            <pc:docMk/>
            <pc:sldMk cId="0" sldId="256"/>
            <ac:spMk id="8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28.148" v="10" actId="2711"/>
          <ac:spMkLst>
            <pc:docMk/>
            <pc:sldMk cId="0" sldId="256"/>
            <ac:spMk id="9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37.163" v="11" actId="2711"/>
          <ac:spMkLst>
            <pc:docMk/>
            <pc:sldMk cId="0" sldId="256"/>
            <ac:spMk id="10" creationId="{00000000-0000-0000-0000-000000000000}"/>
          </ac:spMkLst>
        </pc:spChg>
        <pc:spChg chg="mod">
          <ac:chgData name="Madhavan Dodda" userId="9103c6b1c7e1e181" providerId="LiveId" clId="{2F7A7A92-3AA4-4326-A12E-30DA95726440}" dt="2024-07-30T02:42:43.955" v="12" actId="2711"/>
          <ac:spMkLst>
            <pc:docMk/>
            <pc:sldMk cId="0" sldId="256"/>
            <ac:spMk id="11" creationId="{00000000-0000-0000-0000-000000000000}"/>
          </ac:spMkLst>
        </pc:spChg>
      </pc:sldChg>
      <pc:sldChg chg="delSp mod modAnim">
        <pc:chgData name="Madhavan Dodda" userId="9103c6b1c7e1e181" providerId="LiveId" clId="{2F7A7A92-3AA4-4326-A12E-30DA95726440}" dt="2024-07-30T02:50:27.911" v="29"/>
        <pc:sldMkLst>
          <pc:docMk/>
          <pc:sldMk cId="0" sldId="257"/>
        </pc:sldMkLst>
        <pc:spChg chg="del">
          <ac:chgData name="Madhavan Dodda" userId="9103c6b1c7e1e181" providerId="LiveId" clId="{2F7A7A92-3AA4-4326-A12E-30DA95726440}" dt="2024-07-30T02:50:20.513" v="26" actId="478"/>
          <ac:spMkLst>
            <pc:docMk/>
            <pc:sldMk cId="0" sldId="257"/>
            <ac:spMk id="3" creationId="{00000000-0000-0000-0000-000000000000}"/>
          </ac:spMkLst>
        </pc:spChg>
      </pc:sldChg>
      <pc:sldChg chg="delSp mod modAnim">
        <pc:chgData name="Madhavan Dodda" userId="9103c6b1c7e1e181" providerId="LiveId" clId="{2F7A7A92-3AA4-4326-A12E-30DA95726440}" dt="2024-07-30T02:51:06.099" v="37"/>
        <pc:sldMkLst>
          <pc:docMk/>
          <pc:sldMk cId="0" sldId="258"/>
        </pc:sldMkLst>
        <pc:spChg chg="del">
          <ac:chgData name="Madhavan Dodda" userId="9103c6b1c7e1e181" providerId="LiveId" clId="{2F7A7A92-3AA4-4326-A12E-30DA95726440}" dt="2024-07-30T02:50:44.932" v="32" actId="478"/>
          <ac:spMkLst>
            <pc:docMk/>
            <pc:sldMk cId="0" sldId="258"/>
            <ac:spMk id="3" creationId="{00000000-0000-0000-0000-000000000000}"/>
          </ac:spMkLst>
        </pc:spChg>
      </pc:sldChg>
      <pc:sldChg chg="delSp mod modAnim">
        <pc:chgData name="Madhavan Dodda" userId="9103c6b1c7e1e181" providerId="LiveId" clId="{2F7A7A92-3AA4-4326-A12E-30DA95726440}" dt="2024-07-30T02:51:32.680" v="42"/>
        <pc:sldMkLst>
          <pc:docMk/>
          <pc:sldMk cId="0" sldId="259"/>
        </pc:sldMkLst>
        <pc:spChg chg="del">
          <ac:chgData name="Madhavan Dodda" userId="9103c6b1c7e1e181" providerId="LiveId" clId="{2F7A7A92-3AA4-4326-A12E-30DA95726440}" dt="2024-07-30T02:51:12.533" v="38" actId="478"/>
          <ac:spMkLst>
            <pc:docMk/>
            <pc:sldMk cId="0" sldId="259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1:36.333" v="43" actId="478"/>
        <pc:sldMkLst>
          <pc:docMk/>
          <pc:sldMk cId="0" sldId="260"/>
        </pc:sldMkLst>
        <pc:spChg chg="del">
          <ac:chgData name="Madhavan Dodda" userId="9103c6b1c7e1e181" providerId="LiveId" clId="{2F7A7A92-3AA4-4326-A12E-30DA95726440}" dt="2024-07-30T02:51:36.333" v="43" actId="478"/>
          <ac:spMkLst>
            <pc:docMk/>
            <pc:sldMk cId="0" sldId="260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1:53.880" v="44" actId="478"/>
        <pc:sldMkLst>
          <pc:docMk/>
          <pc:sldMk cId="0" sldId="261"/>
        </pc:sldMkLst>
        <pc:spChg chg="del">
          <ac:chgData name="Madhavan Dodda" userId="9103c6b1c7e1e181" providerId="LiveId" clId="{2F7A7A92-3AA4-4326-A12E-30DA95726440}" dt="2024-07-30T02:51:53.880" v="44" actId="478"/>
          <ac:spMkLst>
            <pc:docMk/>
            <pc:sldMk cId="0" sldId="261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2:08.035" v="45" actId="478"/>
        <pc:sldMkLst>
          <pc:docMk/>
          <pc:sldMk cId="0" sldId="262"/>
        </pc:sldMkLst>
        <pc:spChg chg="del">
          <ac:chgData name="Madhavan Dodda" userId="9103c6b1c7e1e181" providerId="LiveId" clId="{2F7A7A92-3AA4-4326-A12E-30DA95726440}" dt="2024-07-30T02:52:08.035" v="45" actId="478"/>
          <ac:spMkLst>
            <pc:docMk/>
            <pc:sldMk cId="0" sldId="262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2:27.566" v="46" actId="478"/>
        <pc:sldMkLst>
          <pc:docMk/>
          <pc:sldMk cId="0" sldId="263"/>
        </pc:sldMkLst>
        <pc:spChg chg="del">
          <ac:chgData name="Madhavan Dodda" userId="9103c6b1c7e1e181" providerId="LiveId" clId="{2F7A7A92-3AA4-4326-A12E-30DA95726440}" dt="2024-07-30T02:52:27.566" v="46" actId="478"/>
          <ac:spMkLst>
            <pc:docMk/>
            <pc:sldMk cId="0" sldId="263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2:51.885" v="47" actId="478"/>
        <pc:sldMkLst>
          <pc:docMk/>
          <pc:sldMk cId="0" sldId="264"/>
        </pc:sldMkLst>
        <pc:spChg chg="del">
          <ac:chgData name="Madhavan Dodda" userId="9103c6b1c7e1e181" providerId="LiveId" clId="{2F7A7A92-3AA4-4326-A12E-30DA95726440}" dt="2024-07-30T02:52:51.885" v="47" actId="478"/>
          <ac:spMkLst>
            <pc:docMk/>
            <pc:sldMk cId="0" sldId="264"/>
            <ac:spMk id="3" creationId="{00000000-0000-0000-0000-000000000000}"/>
          </ac:spMkLst>
        </pc:spChg>
      </pc:sldChg>
      <pc:sldChg chg="delSp mod modAnim">
        <pc:chgData name="Madhavan Dodda" userId="9103c6b1c7e1e181" providerId="LiveId" clId="{2F7A7A92-3AA4-4326-A12E-30DA95726440}" dt="2024-07-30T02:53:14.771" v="50"/>
        <pc:sldMkLst>
          <pc:docMk/>
          <pc:sldMk cId="0" sldId="265"/>
        </pc:sldMkLst>
        <pc:spChg chg="del">
          <ac:chgData name="Madhavan Dodda" userId="9103c6b1c7e1e181" providerId="LiveId" clId="{2F7A7A92-3AA4-4326-A12E-30DA95726440}" dt="2024-07-30T02:53:05.194" v="48" actId="478"/>
          <ac:spMkLst>
            <pc:docMk/>
            <pc:sldMk cId="0" sldId="265"/>
            <ac:spMk id="3" creationId="{00000000-0000-0000-0000-000000000000}"/>
          </ac:spMkLst>
        </pc:spChg>
      </pc:sldChg>
      <pc:sldChg chg="delSp mod">
        <pc:chgData name="Madhavan Dodda" userId="9103c6b1c7e1e181" providerId="LiveId" clId="{2F7A7A92-3AA4-4326-A12E-30DA95726440}" dt="2024-07-30T02:53:23.150" v="51" actId="478"/>
        <pc:sldMkLst>
          <pc:docMk/>
          <pc:sldMk cId="0" sldId="266"/>
        </pc:sldMkLst>
        <pc:spChg chg="del">
          <ac:chgData name="Madhavan Dodda" userId="9103c6b1c7e1e181" providerId="LiveId" clId="{2F7A7A92-3AA4-4326-A12E-30DA95726440}" dt="2024-07-30T02:53:23.150" v="51" actId="478"/>
          <ac:spMkLst>
            <pc:docMk/>
            <pc:sldMk cId="0" sldId="266"/>
            <ac:spMk id="3" creationId="{00000000-0000-0000-0000-000000000000}"/>
          </ac:spMkLst>
        </pc:spChg>
      </pc:sldChg>
      <pc:sldChg chg="delSp mod modAnim">
        <pc:chgData name="Madhavan Dodda" userId="9103c6b1c7e1e181" providerId="LiveId" clId="{2F7A7A92-3AA4-4326-A12E-30DA95726440}" dt="2024-07-30T02:53:46.527" v="53"/>
        <pc:sldMkLst>
          <pc:docMk/>
          <pc:sldMk cId="0" sldId="267"/>
        </pc:sldMkLst>
        <pc:spChg chg="del">
          <ac:chgData name="Madhavan Dodda" userId="9103c6b1c7e1e181" providerId="LiveId" clId="{2F7A7A92-3AA4-4326-A12E-30DA95726440}" dt="2024-07-30T02:53:44.284" v="52" actId="478"/>
          <ac:spMkLst>
            <pc:docMk/>
            <pc:sldMk cId="0" sldId="26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5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83884" y="740450"/>
            <a:ext cx="7124398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Finding Maximum Number of Groups With Increasing Length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521" y="3437334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Name: D.Madhavan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521" y="4004310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Regno:192225070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521" y="4571286"/>
            <a:ext cx="624470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Subject:  CSA0656-Design Analysis and Algorithms for Asymptotic Notations.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521" y="5501164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Guided By: Dr. R. Dhanalakshmi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99521" y="6068139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                      Professor Department Of Machine Learning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99521" y="6635115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b="1" dirty="0">
                <a:solidFill>
                  <a:srgbClr val="3B4E4E"/>
                </a:solidFill>
                <a:latin typeface="Times New Roman" panose="02020603050405020304" pitchFamily="18" charset="0"/>
                <a:ea typeface="Overpass" pitchFamily="34" charset="-122"/>
                <a:cs typeface="Times New Roman" panose="02020603050405020304" pitchFamily="18" charset="0"/>
              </a:rPr>
              <a:t>                      Saveetha School Of Engineering.</a:t>
            </a:r>
            <a:endParaRPr lang="en-US" sz="178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6"/>
              </a:lnSpc>
              <a:buNone/>
            </a:pPr>
            <a:r>
              <a:rPr lang="en-US" sz="4341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Greedy Technique Algorithms</a:t>
            </a:r>
            <a:endParaRPr lang="en-US" sz="4341" dirty="0"/>
          </a:p>
        </p:txBody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149" y="2645569"/>
            <a:ext cx="129064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4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881670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Kruskal's Algorithm</a:t>
            </a:r>
            <a:endParaRPr lang="en-US" sz="217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Finds the minimum spanning tree of a weighted graph by adding the cheapest available edge at each step.</a:t>
            </a:r>
            <a:endParaRPr lang="en-US" sz="1736" dirty="0"/>
          </a:p>
        </p:txBody>
      </p:sp>
      <p:sp>
        <p:nvSpPr>
          <p:cNvPr id="10" name="Shape 7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5453" y="4489013"/>
            <a:ext cx="206335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4" dirty="0"/>
          </a:p>
        </p:txBody>
      </p:sp>
      <p:sp>
        <p:nvSpPr>
          <p:cNvPr id="12" name="Text 9"/>
          <p:cNvSpPr/>
          <p:nvPr/>
        </p:nvSpPr>
        <p:spPr>
          <a:xfrm>
            <a:off x="7801332" y="4378762"/>
            <a:ext cx="29110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Dijkstra's Algorithm</a:t>
            </a:r>
            <a:endParaRPr lang="en-US" sz="2170" dirty="0"/>
          </a:p>
        </p:txBody>
      </p:sp>
      <p:sp>
        <p:nvSpPr>
          <p:cNvPr id="13" name="Text 10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Computes the shortest path between nodes in a graph by repeatedly choosing the node with the smallest distance.</a:t>
            </a:r>
            <a:endParaRPr lang="en-US" sz="1736" dirty="0"/>
          </a:p>
        </p:txBody>
      </p:sp>
      <p:sp>
        <p:nvSpPr>
          <p:cNvPr id="14" name="Shape 11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82596" y="6332458"/>
            <a:ext cx="212050" cy="33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4"/>
              </a:lnSpc>
              <a:buNone/>
            </a:pPr>
            <a:r>
              <a:rPr lang="en-US" sz="260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4" dirty="0"/>
          </a:p>
        </p:txBody>
      </p:sp>
      <p:sp>
        <p:nvSpPr>
          <p:cNvPr id="16" name="Text 13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3"/>
              </a:lnSpc>
              <a:buNone/>
            </a:pPr>
            <a:r>
              <a:rPr lang="en-US" sz="217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Huffman Coding</a:t>
            </a:r>
            <a:endParaRPr lang="en-US" sz="2170" dirty="0"/>
          </a:p>
        </p:txBody>
      </p:sp>
      <p:sp>
        <p:nvSpPr>
          <p:cNvPr id="17" name="Text 14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8"/>
              </a:lnSpc>
              <a:buNone/>
            </a:pPr>
            <a:r>
              <a:rPr lang="en-US" sz="173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Constructs an optimal prefix code by repeatedly combining the two least frequent symbols into a new node.</a:t>
            </a:r>
            <a:endParaRPr lang="en-US" sz="173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Implementing Greedy Technique in Projects</a:t>
            </a:r>
            <a:endParaRPr lang="en-US" sz="358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Analysis</a:t>
            </a:r>
            <a:endParaRPr lang="en-US" sz="1790" dirty="0"/>
          </a:p>
        </p:txBody>
      </p:sp>
      <p:sp>
        <p:nvSpPr>
          <p:cNvPr id="8" name="Text 4"/>
          <p:cNvSpPr/>
          <p:nvPr/>
        </p:nvSpPr>
        <p:spPr>
          <a:xfrm>
            <a:off x="7304961" y="2484715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the problem and its characteristics to determine if the Greedy Technique is an appropriate approach.</a:t>
            </a:r>
            <a:endParaRPr lang="en-US" sz="143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04961" y="3546396"/>
            <a:ext cx="2433161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Algorithm Selection</a:t>
            </a:r>
            <a:endParaRPr lang="en-US" sz="1790" dirty="0"/>
          </a:p>
        </p:txBody>
      </p:sp>
      <p:sp>
        <p:nvSpPr>
          <p:cNvPr id="11" name="Text 6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Choose the right Greedy Technique algorithm based on the problem requirements and constraints.</a:t>
            </a:r>
            <a:endParaRPr lang="en-US" sz="143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Implementation</a:t>
            </a:r>
            <a:endParaRPr lang="en-US" sz="1790" dirty="0"/>
          </a:p>
        </p:txBody>
      </p:sp>
      <p:sp>
        <p:nvSpPr>
          <p:cNvPr id="14" name="Text 8"/>
          <p:cNvSpPr/>
          <p:nvPr/>
        </p:nvSpPr>
        <p:spPr>
          <a:xfrm>
            <a:off x="7304961" y="5394365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Carefully implement the selected algorithm, ensuring it meets the project's objectives.</a:t>
            </a:r>
            <a:endParaRPr lang="en-US" sz="143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04961" y="6456045"/>
            <a:ext cx="3130748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Testing and Optimization</a:t>
            </a:r>
            <a:endParaRPr lang="en-US" sz="1790" dirty="0"/>
          </a:p>
        </p:txBody>
      </p:sp>
      <p:sp>
        <p:nvSpPr>
          <p:cNvPr id="17" name="Text 10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Thoroughly test the implementation and optimize it for efficiency, if necessary.</a:t>
            </a:r>
            <a:endParaRPr lang="en-US" sz="1432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93392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3031808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946797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Powerful Approach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a powerful problem-solving approach that can be applied to a wide range of problems.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2946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34414" y="3031808"/>
            <a:ext cx="21228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2946797"/>
            <a:ext cx="2927747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Balancing Advantages and Disadvantages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414587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Understanding the strengths and limitations of the Greedy Technique is crucial for effective implementation.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9879" y="6164461"/>
            <a:ext cx="2181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6079450"/>
            <a:ext cx="322087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Continuous Learning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569869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Staying up-to-date with the latest Greedy Technique algorithms and their applications is essential for staying competitive.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Greedy Technique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2504" y="2846070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Systematic Approach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follows a systematic approach, making locally optimal choices at each stage with the aim of finding a global optimum.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34414" y="2846070"/>
            <a:ext cx="21228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5422583" y="276105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Immediacy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5422583" y="3251478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focuses on making the best decision at the current moment, without considering the long-term consequences.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9879" y="6350198"/>
            <a:ext cx="21812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6265188"/>
            <a:ext cx="364819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Simple Implementation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relatively straightforward to implement, making it a popular choice for solving complex problems.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779264"/>
            <a:ext cx="315396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 Statement: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6280190" y="1388745"/>
            <a:ext cx="7556421" cy="3629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Maximum Number of Groups With Increasing Length You are given a 0-indexed array usage Limits of length n. Your task is to create groups using numbers from 0 to n - 1, ensuring that each number, i, is used no more than usage Limits[i] times in total across all groups. You must also satisfy the following conditions: Each group must consist of distinct numbers, meaning that no duplicate numbers are allowed within a single group. Each group (except the first one) must have a length strictly greater than the previous group. Return an integer denoting the maximum number of groups you can create while satisfying these conditions. Example 1: Input: usage Limits = [1,2,5] 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6280190" y="5272921"/>
            <a:ext cx="75564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Output: 3 Explanation: In this example, we can use 0 at most once, 1 at most twice, and 2 at most five times. One way of creating the maximum number of groups while satisfying the conditions is: Group 1 contains the number [2]. Group 2 contains the numbers [1,2]. Group 3 contains the numbers [0,1,2]. It can be shown that the maximum number of groups is 3. So, the output is 3..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44482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Solution: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07237"/>
            <a:ext cx="13042821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usageLimits = [1, 2, 5]: 1. Total Usage Capacity: o total_usage=1+2+5=8\text{total_usage} = 1 + 2 + 5 = 8total_usage=1+2+5=8. 2. Compute Group Sizes: o For k = 1, S1=1S_1 = 1S1=1. o For k = 2, S2=3S_2 = 3S2=3. o For k = 3, S3=6S_3 = 6S3=6. o For k = 4, S4=10S_4 = 10S4=10. The total usage capacity of 8 is enough for groups of size up to 3 (since S4=10S_4 = 10S4=10 exceeds 8). 3. Verify Group Formation: o Verify if you can form 3 groups with sizes 1, 2, and 3, respecting the usage limits. Here, the groups can be formed as follows:  Group 1: 1 element.  Group 2: 2 elements.  Group 3: 3 elements. This confirms that 3 groups can be formed.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4" name="Text 2"/>
          <p:cNvSpPr/>
          <p:nvPr/>
        </p:nvSpPr>
        <p:spPr>
          <a:xfrm>
            <a:off x="2065496" y="436602"/>
            <a:ext cx="3969425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Code:</a:t>
            </a:r>
            <a:endParaRPr lang="en-US" sz="3126" dirty="0"/>
          </a:p>
        </p:txBody>
      </p:sp>
      <p:sp>
        <p:nvSpPr>
          <p:cNvPr id="5" name="Text 3"/>
          <p:cNvSpPr/>
          <p:nvPr/>
        </p:nvSpPr>
        <p:spPr>
          <a:xfrm>
            <a:off x="2065496" y="125027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#include &lt;stdio.h&gt;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065496" y="168294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 Item {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065496" y="211562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weight;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065496" y="254829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value;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065496" y="298096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};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2065496" y="3413641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compare(const void </a:t>
            </a:r>
            <a:r>
              <a:rPr lang="en-US" sz="1250" i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a, const void </a:t>
            </a: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b) {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2065496" y="3846314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ratio1 = (double)(((struct Item*)a)-&gt;value) / (((struct Item*)a)-&gt;weight);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2065496" y="427898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ratio2 = (double)(((struct Item*)b)-&gt;value) / (((struct Item*)b)-&gt;weight);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2065496" y="471166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ratio2 &gt; ratio1;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2065496" y="514433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2065496" y="557700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knapsackGreedy(int capacity, struct Item items[], int n) {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2065496" y="600968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qsort(items, n, sizeof(items[0]), compare);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2065496" y="644235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currentWeight = 0;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2065496" y="6875026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finalValue = 0.0;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2065496" y="7307699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(int i = 0; i &lt; n; i++) {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2065496" y="774037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(currentWeight + items[i].weight &lt;= capacity) {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2065496" y="817304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currentWeight += items[i].weight;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2065496" y="860571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finalValue += items[i].value;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2065496" y="903839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 else {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2065496" y="947106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remainingCapacity = capacity - currentWeight;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2065496" y="990373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finalValue += items[i].value * ((double)remainingCapacity / items[i].weight);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2065496" y="10336411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break;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2065496" y="10769084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2065496" y="1120175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2065496" y="1163443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finalValue;</a:t>
            </a:r>
            <a:endParaRPr lang="en-US" sz="1250" dirty="0"/>
          </a:p>
        </p:txBody>
      </p:sp>
      <p:sp>
        <p:nvSpPr>
          <p:cNvPr id="30" name="Text 28"/>
          <p:cNvSpPr/>
          <p:nvPr/>
        </p:nvSpPr>
        <p:spPr>
          <a:xfrm>
            <a:off x="2065496" y="1206710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2065496" y="12499777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main() {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2065496" y="12932450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capacity = 50;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2065496" y="13365123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 Item items[] = {{10, 60}, {20, 100}, {30, 120}};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2065496" y="13797796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 n = sizeof(items) / sizeof(items[0]);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2065496" y="14230469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 max_value = knapsackGreedy(capacity, items, n);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2065496" y="14663142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printf("Maximum value in Knapsack = %.2f\n", max_value);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2065496" y="15095815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return 0;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2065496" y="15528488"/>
            <a:ext cx="1049928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}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4" name="Text 2"/>
          <p:cNvSpPr/>
          <p:nvPr/>
        </p:nvSpPr>
        <p:spPr>
          <a:xfrm>
            <a:off x="1591151" y="477679"/>
            <a:ext cx="4328160" cy="5409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0"/>
              </a:lnSpc>
              <a:buNone/>
            </a:pPr>
            <a:r>
              <a:rPr lang="en-US" sz="3408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Output:</a:t>
            </a:r>
            <a:endParaRPr lang="en-US" sz="340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51" y="1364813"/>
            <a:ext cx="9954697" cy="59155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1151" y="7474982"/>
            <a:ext cx="11447978" cy="276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1"/>
              </a:lnSpc>
              <a:buNone/>
            </a:pPr>
            <a:endParaRPr lang="en-US" sz="1363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0782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Advantages of Greedy Technique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Simplicity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1028224" y="319420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is easy to understand and implement, making it a popular choice for problem-solving.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Speed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4919901" y="3194209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 quickly find a solution, as it does not require extensive analysis or backtracking.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341501"/>
            <a:ext cx="296632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Memory Efficiency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28224" y="583191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does not require storing a large amount of data, making it memory-efficient.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Applicability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 be applied to a wide range of problems, from scheduling to optimization tasks.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362795"/>
            <a:ext cx="1129307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Disadvantages of Greedy Technique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Guarantee of Optimality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Greedy Technique does not always find the globally optimal solution, as it focuses on local optimality.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63855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Lack of Flexibility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21969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cannot backtrack or reconsider previous decisions, limiting its ability to adapt to changing situations.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Potential for Suboptimal Solutions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 some cases, the Greedy Technique may lead to suboptimal solutions that are not the best overall.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44265"/>
            <a:ext cx="1049643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Applications of Greedy Technique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4869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Scheduling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5977414"/>
            <a:ext cx="30054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Allocating resources and tasks based on immediate needs.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69320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39446" y="5486995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Network Optimization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4139446" y="633174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Improving network efficiency by prioritizing the most critical connections.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69320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5486995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Resource Allocation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7485221" y="633174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Distributing limited resources to maximize immediate benefits.</a:t>
            </a:r>
            <a:endParaRPr lang="en-US" sz="1786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69320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30997" y="54869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 Algorithms</a:t>
            </a:r>
            <a:endParaRPr lang="en-US" sz="2233" dirty="0"/>
          </a:p>
        </p:txBody>
      </p:sp>
      <p:sp>
        <p:nvSpPr>
          <p:cNvPr id="17" name="Text 10"/>
          <p:cNvSpPr/>
          <p:nvPr/>
        </p:nvSpPr>
        <p:spPr>
          <a:xfrm>
            <a:off x="10830997" y="597741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Traversing and exploring graphs using the Greedy Technique.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1222</Words>
  <Application>Microsoft Office PowerPoint</Application>
  <PresentationFormat>Custom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Overpass</vt:lpstr>
      <vt:lpstr>Syne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Madhavan Dodda</cp:lastModifiedBy>
  <cp:revision>2</cp:revision>
  <dcterms:created xsi:type="dcterms:W3CDTF">2024-07-26T08:13:27Z</dcterms:created>
  <dcterms:modified xsi:type="dcterms:W3CDTF">2024-07-30T03:14:48Z</dcterms:modified>
</cp:coreProperties>
</file>